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6"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536B4D-8087-4D31-A41D-1CFD6E91D860}" v="3340" dt="2021-08-26T15:46:56.7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2" d="100"/>
          <a:sy n="72" d="100"/>
        </p:scale>
        <p:origin x="72"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12/09/2021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12/09/2021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youtu.be/IiWFvEfLYd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007</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vert="horz" lIns="91440" tIns="45720" rIns="91440" bIns="45720" rtlCol="0" anchor="t">
            <a:normAutofit/>
          </a:bodyPr>
          <a:lstStyle/>
          <a:p>
            <a:r>
              <a:rPr lang="en-NZ" dirty="0">
                <a:ea typeface="+mn-lt"/>
                <a:cs typeface="+mn-lt"/>
              </a:rPr>
              <a:t>August 8th – August 27th (Final Sprint)</a:t>
            </a:r>
            <a:endParaRPr lang="en-US" dirty="0"/>
          </a:p>
          <a:p>
            <a:endParaRPr lang="en-NZ" dirty="0"/>
          </a:p>
          <a:p>
            <a:r>
              <a:rPr lang="en-NZ" dirty="0"/>
              <a:t>Work hard rating 5/5</a:t>
            </a:r>
          </a:p>
        </p:txBody>
      </p:sp>
    </p:spTree>
    <p:extLst>
      <p:ext uri="{BB962C8B-B14F-4D97-AF65-F5344CB8AC3E}">
        <p14:creationId xmlns:p14="http://schemas.microsoft.com/office/powerpoint/2010/main" val="807891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vert="horz" lIns="91440" tIns="45720" rIns="91440" bIns="45720" rtlCol="0" anchor="t">
            <a:normAutofit/>
          </a:bodyPr>
          <a:lstStyle/>
          <a:p>
            <a:pPr marL="0" indent="0">
              <a:buNone/>
            </a:pPr>
            <a:r>
              <a:rPr lang="en-NZ" dirty="0">
                <a:cs typeface="Calibri"/>
              </a:rPr>
              <a:t>The game is definitelly playable right now but in future updates more content could be added. I think a good first addition would be a timed mode where people could try and complete the game as fast as possible, additionally more planets with different sets of updates could </a:t>
            </a:r>
            <a:r>
              <a:rPr lang="en-NZ">
                <a:cs typeface="Calibri"/>
              </a:rPr>
              <a:t>easily be added with the way I have created my planet classes.</a:t>
            </a:r>
            <a:endParaRPr lang="en-NZ" dirty="0">
              <a:cs typeface="Calibri"/>
            </a:endParaRPr>
          </a:p>
        </p:txBody>
      </p:sp>
    </p:spTree>
    <p:extLst>
      <p:ext uri="{BB962C8B-B14F-4D97-AF65-F5344CB8AC3E}">
        <p14:creationId xmlns:p14="http://schemas.microsoft.com/office/powerpoint/2010/main" val="381811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9" name="Picture 9" descr="Graphical user interface&#10;&#10;Description automatically generated">
            <a:extLst>
              <a:ext uri="{FF2B5EF4-FFF2-40B4-BE49-F238E27FC236}">
                <a16:creationId xmlns:a16="http://schemas.microsoft.com/office/drawing/2014/main" id="{00EA0DE4-6B39-4AC6-866B-38017221D87C}"/>
              </a:ext>
            </a:extLst>
          </p:cNvPr>
          <p:cNvPicPr>
            <a:picLocks noGrp="1" noChangeAspect="1"/>
          </p:cNvPicPr>
          <p:nvPr>
            <p:ph idx="1"/>
          </p:nvPr>
        </p:nvPicPr>
        <p:blipFill>
          <a:blip r:embed="rId2"/>
          <a:stretch>
            <a:fillRect/>
          </a:stretch>
        </p:blipFill>
        <p:spPr>
          <a:xfrm>
            <a:off x="1321597" y="1448906"/>
            <a:ext cx="8444334" cy="5276012"/>
          </a:xfr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3" name="Content Placeholder 2">
            <a:extLst>
              <a:ext uri="{FF2B5EF4-FFF2-40B4-BE49-F238E27FC236}">
                <a16:creationId xmlns:a16="http://schemas.microsoft.com/office/drawing/2014/main" id="{916FAC57-131E-4EC2-B900-466D5E7319B1}"/>
              </a:ext>
            </a:extLst>
          </p:cNvPr>
          <p:cNvSpPr>
            <a:spLocks noGrp="1"/>
          </p:cNvSpPr>
          <p:nvPr>
            <p:ph idx="1"/>
          </p:nvPr>
        </p:nvSpPr>
        <p:spPr/>
        <p:txBody>
          <a:bodyPr vert="horz" lIns="91440" tIns="45720" rIns="91440" bIns="45720" rtlCol="0" anchor="t">
            <a:normAutofit/>
          </a:bodyPr>
          <a:lstStyle/>
          <a:p>
            <a:pPr marL="0" indent="0">
              <a:buNone/>
            </a:pPr>
            <a:r>
              <a:rPr lang="en-NZ" sz="1400" dirty="0"/>
              <a:t>During this sprint I finalized the game into a final playable game, that has a goal and a way to lose. I also added new sprites and sound effects to replace my old ones, so that the game had a more continuous art style, and the sounds gave the game significantly more life overall.</a:t>
            </a:r>
          </a:p>
          <a:p>
            <a:pPr marL="0" indent="0">
              <a:buNone/>
            </a:pPr>
            <a:endParaRPr lang="en-NZ" sz="1400" dirty="0">
              <a:cs typeface="Calibri"/>
            </a:endParaRPr>
          </a:p>
          <a:p>
            <a:pPr marL="0" indent="0">
              <a:buNone/>
            </a:pPr>
            <a:r>
              <a:rPr lang="en-NZ" sz="1400" dirty="0">
                <a:cs typeface="Calibri"/>
              </a:rPr>
              <a:t>The game is now fully playable, and I have tested all conditions to make sure there are no glitches in the game that affect the gameplay. There is a tutorial so new players understand what to do and I have refined some of the gameplay mechanics based on user feedback to make the game more fun.</a:t>
            </a:r>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4" name="TextBox 3">
            <a:extLst>
              <a:ext uri="{FF2B5EF4-FFF2-40B4-BE49-F238E27FC236}">
                <a16:creationId xmlns:a16="http://schemas.microsoft.com/office/drawing/2014/main" id="{11C7D5CC-6340-47F1-9175-5E412C4C609D}"/>
              </a:ext>
            </a:extLst>
          </p:cNvPr>
          <p:cNvSpPr txBox="1"/>
          <p:nvPr/>
        </p:nvSpPr>
        <p:spPr>
          <a:xfrm>
            <a:off x="837344" y="1470916"/>
            <a:ext cx="10157715"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Added tutorial so people know what to do</a:t>
            </a:r>
          </a:p>
          <a:p>
            <a:r>
              <a:rPr lang="en-US" dirty="0">
                <a:cs typeface="Calibri"/>
              </a:rPr>
              <a:t>Added new sprites I made myself to give the game a consistent art style and feel</a:t>
            </a:r>
          </a:p>
          <a:p>
            <a:r>
              <a:rPr lang="en-US" dirty="0">
                <a:cs typeface="Calibri"/>
              </a:rPr>
              <a:t>Adjusted gameplay mechanics based on user feedback (More on this in next slide)</a:t>
            </a:r>
          </a:p>
          <a:p>
            <a:r>
              <a:rPr lang="en-US" dirty="0">
                <a:cs typeface="Calibri"/>
              </a:rPr>
              <a:t>Added sound effects to most actions in the game to give satisfying feedback to the user</a:t>
            </a:r>
          </a:p>
          <a:p>
            <a:r>
              <a:rPr lang="en-US" dirty="0">
                <a:cs typeface="Calibri"/>
              </a:rPr>
              <a:t>Added lives system</a:t>
            </a:r>
          </a:p>
          <a:p>
            <a:r>
              <a:rPr lang="en-US" dirty="0">
                <a:cs typeface="Calibri"/>
              </a:rPr>
              <a:t>Added win conditions</a:t>
            </a:r>
          </a:p>
          <a:p>
            <a:r>
              <a:rPr lang="en-US" dirty="0">
                <a:cs typeface="Calibri"/>
              </a:rPr>
              <a:t>Added lose conditions</a:t>
            </a:r>
          </a:p>
          <a:p>
            <a:r>
              <a:rPr lang="en-US" dirty="0">
                <a:cs typeface="Calibri"/>
              </a:rPr>
              <a:t>Added win screen</a:t>
            </a:r>
          </a:p>
          <a:p>
            <a:r>
              <a:rPr lang="en-US" dirty="0">
                <a:cs typeface="Calibri"/>
              </a:rPr>
              <a:t>Added Lose screen</a:t>
            </a:r>
          </a:p>
          <a:p>
            <a:endParaRPr lang="en-US" dirty="0">
              <a:cs typeface="Calibri"/>
            </a:endParaRPr>
          </a:p>
        </p:txBody>
      </p:sp>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5" name="TextBox 4">
            <a:extLst>
              <a:ext uri="{FF2B5EF4-FFF2-40B4-BE49-F238E27FC236}">
                <a16:creationId xmlns:a16="http://schemas.microsoft.com/office/drawing/2014/main" id="{B735F4EE-733B-4A76-B035-978414EC9017}"/>
              </a:ext>
            </a:extLst>
          </p:cNvPr>
          <p:cNvSpPr txBox="1"/>
          <p:nvPr/>
        </p:nvSpPr>
        <p:spPr>
          <a:xfrm>
            <a:off x="837344" y="1684961"/>
            <a:ext cx="10483064"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this stage I had ironed out most of the bugs in my game and the main thing I had to do now was perfect the gameplay, I sent the game to some friends (Covid lockdown) and had them play it.</a:t>
            </a:r>
          </a:p>
          <a:p>
            <a:endParaRPr lang="en-US" dirty="0">
              <a:cs typeface="Calibri" panose="020F0502020204030204"/>
            </a:endParaRPr>
          </a:p>
          <a:p>
            <a:r>
              <a:rPr lang="en-US" dirty="0">
                <a:cs typeface="Calibri" panose="020F0502020204030204"/>
              </a:rPr>
              <a:t>Useful feedback I got was:</a:t>
            </a:r>
          </a:p>
          <a:p>
            <a:pPr marL="285750" indent="-285750">
              <a:buFont typeface="Arial"/>
              <a:buChar char="•"/>
            </a:pPr>
            <a:r>
              <a:rPr lang="en-US" dirty="0">
                <a:cs typeface="Calibri" panose="020F0502020204030204"/>
              </a:rPr>
              <a:t>It takes too long to get coins for upgrades</a:t>
            </a:r>
          </a:p>
          <a:p>
            <a:pPr marL="285750" indent="-285750">
              <a:buFont typeface="Arial"/>
              <a:buChar char="•"/>
            </a:pPr>
            <a:r>
              <a:rPr lang="en-US" dirty="0">
                <a:cs typeface="Calibri" panose="020F0502020204030204"/>
              </a:rPr>
              <a:t>People were confused which marker indicated which planet</a:t>
            </a:r>
          </a:p>
          <a:p>
            <a:pPr marL="285750" indent="-285750">
              <a:buFont typeface="Arial"/>
              <a:buChar char="•"/>
            </a:pPr>
            <a:r>
              <a:rPr lang="en-US" dirty="0">
                <a:cs typeface="Calibri" panose="020F0502020204030204"/>
              </a:rPr>
              <a:t>People kept trying to shoot coins instead of picking them up</a:t>
            </a:r>
          </a:p>
          <a:p>
            <a:pPr marL="285750" indent="-285750">
              <a:buFont typeface="Arial"/>
              <a:buChar char="•"/>
            </a:pPr>
            <a:r>
              <a:rPr lang="en-US" dirty="0">
                <a:cs typeface="Calibri" panose="020F0502020204030204"/>
              </a:rPr>
              <a:t>People were confused what the different types of asteroids were</a:t>
            </a:r>
          </a:p>
          <a:p>
            <a:pPr marL="285750" indent="-285750">
              <a:buFont typeface="Arial"/>
              <a:buChar char="•"/>
            </a:pPr>
            <a:r>
              <a:rPr lang="en-US" dirty="0">
                <a:cs typeface="Calibri" panose="020F0502020204030204"/>
              </a:rPr>
              <a:t>People were confused what the overall goal of the game was</a:t>
            </a:r>
          </a:p>
          <a:p>
            <a:pPr marL="285750" indent="-285750">
              <a:buFont typeface="Arial"/>
              <a:buChar char="•"/>
            </a:pPr>
            <a:r>
              <a:rPr lang="en-US" dirty="0">
                <a:cs typeface="Calibri" panose="020F0502020204030204"/>
              </a:rPr>
              <a:t>Some people didn't like playing with music</a:t>
            </a:r>
          </a:p>
          <a:p>
            <a:r>
              <a:rPr lang="en-US" dirty="0">
                <a:cs typeface="Calibri" panose="020F0502020204030204"/>
              </a:rPr>
              <a:t>I addressed these issues first of all by removing the coin system. The coin system was an early addition to the game that hadn't been fully considered in the final context of the game and didn't really make sense. I removed the coins and made the far more plentiful gold asteroids give the player 5 coins instead of 1 when shot. To fix the confusion about planet markers I simply made the marker for mars orange. As for the rest of the confusion I explained virtually all gameplay aspects in a tutorial window on the games menu screen. Finally I added a music toggle to the menu screen.</a:t>
            </a:r>
          </a:p>
        </p:txBody>
      </p:sp>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69778-DE3C-41D3-AEE6-CBDD5B7933DC}"/>
              </a:ext>
            </a:extLst>
          </p:cNvPr>
          <p:cNvSpPr>
            <a:spLocks noGrp="1"/>
          </p:cNvSpPr>
          <p:nvPr>
            <p:ph type="title"/>
          </p:nvPr>
        </p:nvSpPr>
        <p:spPr/>
        <p:txBody>
          <a:bodyPr/>
          <a:lstStyle/>
          <a:p>
            <a:r>
              <a:rPr lang="en-US" dirty="0">
                <a:cs typeface="Calibri Light"/>
              </a:rPr>
              <a:t>Brief description of your testing p.2</a:t>
            </a:r>
            <a:endParaRPr lang="en-US" dirty="0"/>
          </a:p>
        </p:txBody>
      </p:sp>
      <p:sp>
        <p:nvSpPr>
          <p:cNvPr id="3" name="Content Placeholder 2">
            <a:extLst>
              <a:ext uri="{FF2B5EF4-FFF2-40B4-BE49-F238E27FC236}">
                <a16:creationId xmlns:a16="http://schemas.microsoft.com/office/drawing/2014/main" id="{B49A9E26-C461-4395-ACE0-3AFD5E35A614}"/>
              </a:ext>
            </a:extLst>
          </p:cNvPr>
          <p:cNvSpPr>
            <a:spLocks noGrp="1"/>
          </p:cNvSpPr>
          <p:nvPr>
            <p:ph idx="1"/>
          </p:nvPr>
        </p:nvSpPr>
        <p:spPr/>
        <p:txBody>
          <a:bodyPr vert="horz" lIns="91440" tIns="45720" rIns="91440" bIns="45720" rtlCol="0" anchor="t">
            <a:normAutofit/>
          </a:bodyPr>
          <a:lstStyle/>
          <a:p>
            <a:pPr marL="0" indent="0">
              <a:buNone/>
            </a:pPr>
            <a:r>
              <a:rPr lang="en-US" sz="1600" dirty="0">
                <a:cs typeface="Calibri"/>
              </a:rPr>
              <a:t>The only parts of the code that I had to test this sprint were the win and lose conditions. I had an issue where the rocket wouldn't die when it ran out of oxygen, I realized this was simply because I was never running any code to check the oxygen level, so I added it to my rockets update function and the issue was fixed. Another issue I had was if an asteroid spawned inside the earth at the same time the rocket died you would lose a life, I fixed this by changing the order of hit detection so the asteroid checks for collisions with earth before the rocket and is destroyed. The final issue I found was the mars location upgrade not subtracting coins, the issue was I made the subject of the upgrade button mars instead of the rocket, so it was trying to subtract coins from mars. I fixed this by making the subject the rocket instead.</a:t>
            </a:r>
          </a:p>
          <a:p>
            <a:pPr marL="0" indent="0">
              <a:buNone/>
            </a:pPr>
            <a:endParaRPr lang="en-US" sz="1600" dirty="0">
              <a:cs typeface="Calibri"/>
            </a:endParaRPr>
          </a:p>
        </p:txBody>
      </p:sp>
      <p:graphicFrame>
        <p:nvGraphicFramePr>
          <p:cNvPr id="4" name="Table 4">
            <a:extLst>
              <a:ext uri="{FF2B5EF4-FFF2-40B4-BE49-F238E27FC236}">
                <a16:creationId xmlns:a16="http://schemas.microsoft.com/office/drawing/2014/main" id="{E5438C3E-6030-49F7-B7C3-17D4E0CCA243}"/>
              </a:ext>
            </a:extLst>
          </p:cNvPr>
          <p:cNvGraphicFramePr>
            <a:graphicFrameLocks noGrp="1"/>
          </p:cNvGraphicFramePr>
          <p:nvPr>
            <p:extLst>
              <p:ext uri="{D42A27DB-BD31-4B8C-83A1-F6EECF244321}">
                <p14:modId xmlns:p14="http://schemas.microsoft.com/office/powerpoint/2010/main" val="2599442445"/>
              </p:ext>
            </p:extLst>
          </p:nvPr>
        </p:nvGraphicFramePr>
        <p:xfrm>
          <a:off x="2002388" y="3788961"/>
          <a:ext cx="8168640" cy="2194560"/>
        </p:xfrm>
        <a:graphic>
          <a:graphicData uri="http://schemas.openxmlformats.org/drawingml/2006/table">
            <a:tbl>
              <a:tblPr firstRow="1" bandRow="1">
                <a:tableStyleId>{5C22544A-7EE6-4342-B048-85BDC9FD1C3A}</a:tableStyleId>
              </a:tblPr>
              <a:tblGrid>
                <a:gridCol w="2722880">
                  <a:extLst>
                    <a:ext uri="{9D8B030D-6E8A-4147-A177-3AD203B41FA5}">
                      <a16:colId xmlns:a16="http://schemas.microsoft.com/office/drawing/2014/main" val="3880922428"/>
                    </a:ext>
                  </a:extLst>
                </a:gridCol>
                <a:gridCol w="2722880">
                  <a:extLst>
                    <a:ext uri="{9D8B030D-6E8A-4147-A177-3AD203B41FA5}">
                      <a16:colId xmlns:a16="http://schemas.microsoft.com/office/drawing/2014/main" val="1926061165"/>
                    </a:ext>
                  </a:extLst>
                </a:gridCol>
                <a:gridCol w="2722880">
                  <a:extLst>
                    <a:ext uri="{9D8B030D-6E8A-4147-A177-3AD203B41FA5}">
                      <a16:colId xmlns:a16="http://schemas.microsoft.com/office/drawing/2014/main" val="515263937"/>
                    </a:ext>
                  </a:extLst>
                </a:gridCol>
              </a:tblGrid>
              <a:tr h="370840">
                <a:tc>
                  <a:txBody>
                    <a:bodyPr/>
                    <a:lstStyle/>
                    <a:p>
                      <a:r>
                        <a:rPr lang="en-US" dirty="0"/>
                        <a:t>Action (Buying mars location upgrade with 30 coins collected)</a:t>
                      </a:r>
                    </a:p>
                  </a:txBody>
                  <a:tcPr/>
                </a:tc>
                <a:tc>
                  <a:txBody>
                    <a:bodyPr/>
                    <a:lstStyle/>
                    <a:p>
                      <a:r>
                        <a:rPr lang="en-US" dirty="0"/>
                        <a:t>Expected Response (Rocket coin count)</a:t>
                      </a:r>
                    </a:p>
                  </a:txBody>
                  <a:tcPr/>
                </a:tc>
                <a:tc>
                  <a:txBody>
                    <a:bodyPr/>
                    <a:lstStyle/>
                    <a:p>
                      <a:r>
                        <a:rPr lang="en-US" dirty="0"/>
                        <a:t>Actual Response</a:t>
                      </a:r>
                    </a:p>
                  </a:txBody>
                  <a:tcPr/>
                </a:tc>
                <a:extLst>
                  <a:ext uri="{0D108BD9-81ED-4DB2-BD59-A6C34878D82A}">
                    <a16:rowId xmlns:a16="http://schemas.microsoft.com/office/drawing/2014/main" val="982546175"/>
                  </a:ext>
                </a:extLst>
              </a:tr>
              <a:tr h="370840">
                <a:tc>
                  <a:txBody>
                    <a:bodyPr/>
                    <a:lstStyle/>
                    <a:p>
                      <a:pPr lvl="0">
                        <a:buNone/>
                      </a:pPr>
                      <a:r>
                        <a:rPr lang="en-US" dirty="0" err="1"/>
                        <a:t>UpgradeButton.subject</a:t>
                      </a:r>
                      <a:r>
                        <a:rPr lang="en-US" dirty="0"/>
                        <a:t> = mars</a:t>
                      </a:r>
                    </a:p>
                  </a:txBody>
                  <a:tcPr/>
                </a:tc>
                <a:tc>
                  <a:txBody>
                    <a:bodyPr/>
                    <a:lstStyle/>
                    <a:p>
                      <a:r>
                        <a:rPr lang="en-US" dirty="0"/>
                        <a:t>0</a:t>
                      </a:r>
                    </a:p>
                  </a:txBody>
                  <a:tcPr/>
                </a:tc>
                <a:tc>
                  <a:txBody>
                    <a:bodyPr/>
                    <a:lstStyle/>
                    <a:p>
                      <a:r>
                        <a:rPr lang="en-US" dirty="0"/>
                        <a:t>30</a:t>
                      </a:r>
                    </a:p>
                  </a:txBody>
                  <a:tcPr/>
                </a:tc>
                <a:extLst>
                  <a:ext uri="{0D108BD9-81ED-4DB2-BD59-A6C34878D82A}">
                    <a16:rowId xmlns:a16="http://schemas.microsoft.com/office/drawing/2014/main" val="1549055525"/>
                  </a:ext>
                </a:extLst>
              </a:tr>
              <a:tr h="370840">
                <a:tc>
                  <a:txBody>
                    <a:bodyPr/>
                    <a:lstStyle/>
                    <a:p>
                      <a:r>
                        <a:rPr lang="en-US" dirty="0" err="1"/>
                        <a:t>UpgradeButton.subject</a:t>
                      </a:r>
                      <a:r>
                        <a:rPr lang="en-US" dirty="0"/>
                        <a:t> = rocket</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1869598471"/>
                  </a:ext>
                </a:extLst>
              </a:tr>
            </a:tbl>
          </a:graphicData>
        </a:graphic>
      </p:graphicFrame>
    </p:spTree>
    <p:extLst>
      <p:ext uri="{BB962C8B-B14F-4D97-AF65-F5344CB8AC3E}">
        <p14:creationId xmlns:p14="http://schemas.microsoft.com/office/powerpoint/2010/main" val="1725091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pic>
        <p:nvPicPr>
          <p:cNvPr id="4" name="Picture 5" descr="Graphical user interface&#10;&#10;Description automatically generated">
            <a:extLst>
              <a:ext uri="{FF2B5EF4-FFF2-40B4-BE49-F238E27FC236}">
                <a16:creationId xmlns:a16="http://schemas.microsoft.com/office/drawing/2014/main" id="{F9D5F217-3DF3-45EE-B371-942265379493}"/>
              </a:ext>
            </a:extLst>
          </p:cNvPr>
          <p:cNvPicPr>
            <a:picLocks noChangeAspect="1"/>
          </p:cNvPicPr>
          <p:nvPr/>
        </p:nvPicPr>
        <p:blipFill>
          <a:blip r:embed="rId2"/>
          <a:stretch>
            <a:fillRect/>
          </a:stretch>
        </p:blipFill>
        <p:spPr>
          <a:xfrm>
            <a:off x="496229" y="873146"/>
            <a:ext cx="11190248" cy="5901586"/>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E16-7EE3-452C-809B-BC4BE2265901}"/>
              </a:ext>
            </a:extLst>
          </p:cNvPr>
          <p:cNvSpPr>
            <a:spLocks noGrp="1"/>
          </p:cNvSpPr>
          <p:nvPr>
            <p:ph type="title"/>
          </p:nvPr>
        </p:nvSpPr>
        <p:spPr/>
        <p:txBody>
          <a:bodyPr/>
          <a:lstStyle/>
          <a:p>
            <a:r>
              <a:rPr lang="en-NZ" dirty="0"/>
              <a:t>Screenshot of the game at the end of the sprint</a:t>
            </a:r>
          </a:p>
        </p:txBody>
      </p:sp>
      <p:pic>
        <p:nvPicPr>
          <p:cNvPr id="6" name="Picture 6">
            <a:extLst>
              <a:ext uri="{FF2B5EF4-FFF2-40B4-BE49-F238E27FC236}">
                <a16:creationId xmlns:a16="http://schemas.microsoft.com/office/drawing/2014/main" id="{9926F231-236E-4B44-B13E-CA0DF2675987}"/>
              </a:ext>
            </a:extLst>
          </p:cNvPr>
          <p:cNvPicPr>
            <a:picLocks noGrp="1" noChangeAspect="1"/>
          </p:cNvPicPr>
          <p:nvPr>
            <p:ph idx="1"/>
          </p:nvPr>
        </p:nvPicPr>
        <p:blipFill>
          <a:blip r:embed="rId2"/>
          <a:stretch>
            <a:fillRect/>
          </a:stretch>
        </p:blipFill>
        <p:spPr>
          <a:xfrm>
            <a:off x="1050497" y="1639771"/>
            <a:ext cx="8975882" cy="5066874"/>
          </a:xfrm>
        </p:spPr>
      </p:pic>
    </p:spTree>
    <p:extLst>
      <p:ext uri="{BB962C8B-B14F-4D97-AF65-F5344CB8AC3E}">
        <p14:creationId xmlns:p14="http://schemas.microsoft.com/office/powerpoint/2010/main" val="406140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sp>
        <p:nvSpPr>
          <p:cNvPr id="5" name="Content Placeholder 4">
            <a:extLst>
              <a:ext uri="{FF2B5EF4-FFF2-40B4-BE49-F238E27FC236}">
                <a16:creationId xmlns:a16="http://schemas.microsoft.com/office/drawing/2014/main" id="{83457FB2-63EC-4D3C-BEB3-01FF07A45362}"/>
              </a:ext>
            </a:extLst>
          </p:cNvPr>
          <p:cNvSpPr>
            <a:spLocks noGrp="1"/>
          </p:cNvSpPr>
          <p:nvPr>
            <p:ph idx="1"/>
          </p:nvPr>
        </p:nvSpPr>
        <p:spPr/>
        <p:txBody>
          <a:bodyPr vert="horz" lIns="91440" tIns="45720" rIns="91440" bIns="45720" rtlCol="0" anchor="t">
            <a:normAutofit/>
          </a:bodyPr>
          <a:lstStyle/>
          <a:p>
            <a:pPr marL="0" indent="0">
              <a:buNone/>
            </a:pPr>
            <a:r>
              <a:rPr lang="en-US" dirty="0">
                <a:ea typeface="+mn-lt"/>
                <a:cs typeface="+mn-lt"/>
                <a:hlinkClick r:id="rId2"/>
              </a:rPr>
              <a:t>https://youtu.be/IiWFvEfLYdE</a:t>
            </a:r>
            <a:endParaRPr lang="en-US">
              <a:ea typeface="+mn-lt"/>
              <a:cs typeface="+mn-lt"/>
            </a:endParaRPr>
          </a:p>
          <a:p>
            <a:pPr marL="0" indent="0">
              <a:buNone/>
            </a:pPr>
            <a:endParaRPr lang="en-US" dirty="0">
              <a:cs typeface="Calibri"/>
            </a:endParaRPr>
          </a:p>
        </p:txBody>
      </p:sp>
    </p:spTree>
    <p:extLst>
      <p:ext uri="{BB962C8B-B14F-4D97-AF65-F5344CB8AC3E}">
        <p14:creationId xmlns:p14="http://schemas.microsoft.com/office/powerpoint/2010/main" val="42686168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TotalTime>
  <Words>938</Words>
  <Application>Microsoft Office PowerPoint</Application>
  <PresentationFormat>Widescreen</PresentationFormat>
  <Paragraphs>49</Paragraphs>
  <Slides>10</Slides>
  <Notes>0</Notes>
  <HiddenSlides>0</HiddenSlides>
  <MMClips>3</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Eli Chandler Sprint 007</vt:lpstr>
      <vt:lpstr>KANBAN Board at the start of the sprint</vt:lpstr>
      <vt:lpstr>Sprint reflection and summary</vt:lpstr>
      <vt:lpstr>Major changes and achievements</vt:lpstr>
      <vt:lpstr>Brief description of your testing</vt:lpstr>
      <vt:lpstr>Brief description of your testing p.2</vt:lpstr>
      <vt:lpstr>KANBAN Board at end of the sprint</vt:lpstr>
      <vt:lpstr>Screenshot of the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144</cp:revision>
  <dcterms:created xsi:type="dcterms:W3CDTF">2021-05-13T21:26:59Z</dcterms:created>
  <dcterms:modified xsi:type="dcterms:W3CDTF">2021-09-12T22:11:27Z</dcterms:modified>
</cp:coreProperties>
</file>

<file path=docProps/thumbnail.jpeg>
</file>